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5" r:id="rId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C21FF"/>
    <a:srgbClr val="EFE6C7"/>
    <a:srgbClr val="00FF00"/>
    <a:srgbClr val="000066"/>
    <a:srgbClr val="0000FF"/>
    <a:srgbClr val="FF9900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85872" autoAdjust="0"/>
  </p:normalViewPr>
  <p:slideViewPr>
    <p:cSldViewPr>
      <p:cViewPr>
        <p:scale>
          <a:sx n="75" d="100"/>
          <a:sy n="75" d="100"/>
        </p:scale>
        <p:origin x="-106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00ACC4-1217-49C4-A065-B157A754594F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D70489-4B39-480C-AF98-0906B364D7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9374EC-0586-4689-8612-77AFD2654080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E25E78-3083-46EE-84D7-B46F875E9F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B0C22-EAC0-426A-9AC5-C31A4E30EF4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03187-D983-4AC0-A009-4164283CAADF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9FEF-A665-451D-87D5-94BEFA862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A8A7-E2FF-4E27-9182-EE78649B27C0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78A37-994E-4A96-8A12-789054C802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4060-028E-4F0E-A514-5610A2EC113E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99B4-6FA4-4909-80CD-8A1F3DB49A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2369-2556-4B9B-A2A5-86C95516C202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52E0-5077-4946-AE9B-9B71EB46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D984-FDF9-400E-9D72-58BA61B0C44A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244C-CB71-41FA-82B3-E0C74A47DD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342B-9C23-4FEE-9BC4-C0BC27EB5D2D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4799-F19E-422E-A66C-3BC56ED537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3C8F-2CC8-4A6F-8AE7-1E6C1F5A0E1E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707F-B48F-4BE9-A2EB-82A0AB6248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3F63-D02C-40B2-B9C7-A9FB77FC3F0E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C11B-D414-477F-B634-974A4D087B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23A5-2387-4C14-A9F0-C9D4881CDD6B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64CA7-8F83-42D8-9EFF-60FADDB983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A4C9A-9AA7-415F-BFAB-BD0129BAC075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4B8B-07D5-4210-A89F-9FFB5F4F9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01D8-2E63-47C4-8D00-EA605A3FFEA1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C3F5-59CF-4E07-9ABF-576F151446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1945A4-E8D6-465A-92D4-99ECB739F39D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CD2DF7-F326-4449-B8FA-5B4B0BB984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you-chelovek.ru/wp-content/uploads/2011/11/bobrov-mi_rav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3100410" cy="485778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286125" y="1071563"/>
            <a:ext cx="5857875" cy="557212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 01 января 2016 года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руководители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организаций, предоставляющих услуги населению,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обязаны обеспечить для инвалидов условия доступности объектов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социальной, инженерной, транспортной инфраструктур, и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предоставляемым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на них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услугам.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(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ст.15</a:t>
            </a:r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Федерального Закона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от 24 ноября 1995 г № 181-ФЗ «О социальной защите инвалидов в Российской Федерации»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 ред. Федерального закона от 01.12.2014 № 419-ФЗ)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363" name="Title 3"/>
          <p:cNvSpPr>
            <a:spLocks noGrp="1"/>
          </p:cNvSpPr>
          <p:nvPr>
            <p:ph type="title"/>
          </p:nvPr>
        </p:nvSpPr>
        <p:spPr>
          <a:xfrm>
            <a:off x="3143250" y="214313"/>
            <a:ext cx="6000750" cy="928687"/>
          </a:xfrm>
        </p:spPr>
        <p:txBody>
          <a:bodyPr/>
          <a:lstStyle/>
          <a:p>
            <a:r>
              <a:rPr lang="ru-RU" sz="4000" b="1" smtClean="0">
                <a:solidFill>
                  <a:srgbClr val="C00000"/>
                </a:solidFill>
                <a:latin typeface="Arial Black" pitchFamily="34" charset="0"/>
              </a:rPr>
              <a:t>Внимание! </a:t>
            </a:r>
          </a:p>
        </p:txBody>
      </p:sp>
      <p:pic>
        <p:nvPicPr>
          <p:cNvPr id="5" name="Picture 2" descr="http://you-chelovek.ru/wp-content/uploads/2011/11/bobrov-mi_rav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58" y="1866888"/>
            <a:ext cx="3100410" cy="485778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" name="Picture 2" descr="http://you-chelovek.ru/wp-content/uploads/2011/11/bobrov-mi_rav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85926"/>
            <a:ext cx="3100410" cy="485778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Picture 2" descr="http://you-chelovek.ru/wp-content/uploads/2011/11/bobrov-mi_rav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85926"/>
            <a:ext cx="3100410" cy="485778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" name="Picture 2" descr="http://you-chelovek.ru/wp-content/uploads/2011/11/bobrov-mi_rav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20" y="1938326"/>
            <a:ext cx="3100410" cy="485778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1" name="Picture 2" descr="http://you-chelovek.ru/wp-content/uploads/2011/11/bobrov-mi_rav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3100410" cy="485778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11853</TotalTime>
  <Words>51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Arial Black</vt:lpstr>
      <vt:lpstr>Times New Roman</vt:lpstr>
      <vt:lpstr>Тема Office</vt:lpstr>
      <vt:lpstr>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Карюкин Евгений Олегович</dc:creator>
  <cp:lastModifiedBy>ZvonkinaE</cp:lastModifiedBy>
  <cp:revision>780</cp:revision>
  <cp:lastPrinted>2015-02-10T00:24:37Z</cp:lastPrinted>
  <dcterms:modified xsi:type="dcterms:W3CDTF">2015-12-23T04:12:08Z</dcterms:modified>
</cp:coreProperties>
</file>